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323F-BCF8-4D95-A4C5-F4980F7F7019}" type="datetimeFigureOut">
              <a:rPr lang="nl-NL" smtClean="0"/>
              <a:t>21-11-2016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3A9-27A6-4E46-A312-FDBD6B26F443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24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323F-BCF8-4D95-A4C5-F4980F7F7019}" type="datetimeFigureOut">
              <a:rPr lang="nl-NL" smtClean="0"/>
              <a:t>21-11-2016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3A9-27A6-4E46-A312-FDBD6B26F4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62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323F-BCF8-4D95-A4C5-F4980F7F7019}" type="datetimeFigureOut">
              <a:rPr lang="nl-NL" smtClean="0"/>
              <a:t>21-11-2016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3A9-27A6-4E46-A312-FDBD6B26F4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2498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323F-BCF8-4D95-A4C5-F4980F7F7019}" type="datetimeFigureOut">
              <a:rPr lang="nl-NL" smtClean="0"/>
              <a:t>21-11-2016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3A9-27A6-4E46-A312-FDBD6B26F443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2455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323F-BCF8-4D95-A4C5-F4980F7F7019}" type="datetimeFigureOut">
              <a:rPr lang="nl-NL" smtClean="0"/>
              <a:t>21-11-2016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3A9-27A6-4E46-A312-FDBD6B26F4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706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323F-BCF8-4D95-A4C5-F4980F7F7019}" type="datetimeFigureOut">
              <a:rPr lang="nl-NL" smtClean="0"/>
              <a:t>21-11-2016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3A9-27A6-4E46-A312-FDBD6B26F443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2091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323F-BCF8-4D95-A4C5-F4980F7F7019}" type="datetimeFigureOut">
              <a:rPr lang="nl-NL" smtClean="0"/>
              <a:t>21-11-2016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3A9-27A6-4E46-A312-FDBD6B26F4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512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323F-BCF8-4D95-A4C5-F4980F7F7019}" type="datetimeFigureOut">
              <a:rPr lang="nl-NL" smtClean="0"/>
              <a:t>21-11-2016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3A9-27A6-4E46-A312-FDBD6B26F4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2496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323F-BCF8-4D95-A4C5-F4980F7F7019}" type="datetimeFigureOut">
              <a:rPr lang="nl-NL" smtClean="0"/>
              <a:t>21-11-2016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3A9-27A6-4E46-A312-FDBD6B26F4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560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323F-BCF8-4D95-A4C5-F4980F7F7019}" type="datetimeFigureOut">
              <a:rPr lang="nl-NL" smtClean="0"/>
              <a:t>21-11-2016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3A9-27A6-4E46-A312-FDBD6B26F4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225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323F-BCF8-4D95-A4C5-F4980F7F7019}" type="datetimeFigureOut">
              <a:rPr lang="nl-NL" smtClean="0"/>
              <a:t>21-11-2016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3A9-27A6-4E46-A312-FDBD6B26F4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991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323F-BCF8-4D95-A4C5-F4980F7F7019}" type="datetimeFigureOut">
              <a:rPr lang="nl-NL" smtClean="0"/>
              <a:t>21-11-2016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3A9-27A6-4E46-A312-FDBD6B26F4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307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323F-BCF8-4D95-A4C5-F4980F7F7019}" type="datetimeFigureOut">
              <a:rPr lang="nl-NL" smtClean="0"/>
              <a:t>21-11-2016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3A9-27A6-4E46-A312-FDBD6B26F4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40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323F-BCF8-4D95-A4C5-F4980F7F7019}" type="datetimeFigureOut">
              <a:rPr lang="nl-NL" smtClean="0"/>
              <a:t>21-11-2016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3A9-27A6-4E46-A312-FDBD6B26F4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345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323F-BCF8-4D95-A4C5-F4980F7F7019}" type="datetimeFigureOut">
              <a:rPr lang="nl-NL" smtClean="0"/>
              <a:t>21-11-2016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3A9-27A6-4E46-A312-FDBD6B26F4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444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323F-BCF8-4D95-A4C5-F4980F7F7019}" type="datetimeFigureOut">
              <a:rPr lang="nl-NL" smtClean="0"/>
              <a:t>21-11-2016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3A9-27A6-4E46-A312-FDBD6B26F4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8590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323F-BCF8-4D95-A4C5-F4980F7F7019}" type="datetimeFigureOut">
              <a:rPr lang="nl-NL" smtClean="0"/>
              <a:t>21-11-2016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9E3A9-27A6-4E46-A312-FDBD6B26F4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975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55323F-BCF8-4D95-A4C5-F4980F7F7019}" type="datetimeFigureOut">
              <a:rPr lang="nl-NL" smtClean="0"/>
              <a:t>21-11-2016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29E3A9-27A6-4E46-A312-FDBD6B26F4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40371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Water een bijzondere stof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939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Raar dat de dichtheid van water groter is dan van ijs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559" y="12922"/>
            <a:ext cx="6708260" cy="4474410"/>
          </a:xfrm>
        </p:spPr>
      </p:pic>
    </p:spTree>
    <p:extLst>
      <p:ext uri="{BB962C8B-B14F-4D97-AF65-F5344CB8AC3E}">
        <p14:creationId xmlns:p14="http://schemas.microsoft.com/office/powerpoint/2010/main" val="159401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2" y="2112136"/>
            <a:ext cx="4493095" cy="3882264"/>
          </a:xfrm>
        </p:spPr>
        <p:txBody>
          <a:bodyPr>
            <a:normAutofit/>
          </a:bodyPr>
          <a:lstStyle/>
          <a:p>
            <a:r>
              <a:rPr lang="nl-NL" dirty="0" smtClean="0"/>
              <a:t>Handig:</a:t>
            </a:r>
            <a:br>
              <a:rPr lang="nl-NL" dirty="0" smtClean="0"/>
            </a:br>
            <a:r>
              <a:rPr lang="nl-NL" dirty="0" smtClean="0"/>
              <a:t>Het duurt lang voor water afkoelt of opwarmt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0357" y="332403"/>
            <a:ext cx="5987446" cy="582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Gek dat het kookpunt zo hoog is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9" y="685800"/>
            <a:ext cx="5667707" cy="3614738"/>
          </a:xfrm>
        </p:spPr>
      </p:pic>
    </p:spTree>
    <p:extLst>
      <p:ext uri="{BB962C8B-B14F-4D97-AF65-F5344CB8AC3E}">
        <p14:creationId xmlns:p14="http://schemas.microsoft.com/office/powerpoint/2010/main" val="42858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Fijn dat er zoveel oplost in water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6914" y="119130"/>
            <a:ext cx="6800036" cy="452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0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136</TotalTime>
  <Words>31</Words>
  <Application>Microsoft Office PowerPoint</Application>
  <PresentationFormat>Breedbeeld</PresentationFormat>
  <Paragraphs>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Century Gothic</vt:lpstr>
      <vt:lpstr>Wingdings 3</vt:lpstr>
      <vt:lpstr>Segment</vt:lpstr>
      <vt:lpstr>Water een bijzondere stof</vt:lpstr>
      <vt:lpstr>Raar dat de dichtheid van water groter is dan van ijs</vt:lpstr>
      <vt:lpstr>Handig: Het duurt lang voor water afkoelt of opwarmt</vt:lpstr>
      <vt:lpstr>Gek dat het kookpunt zo hoog is</vt:lpstr>
      <vt:lpstr>Fijn dat er zoveel oplost in water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een bijzondere stof</dc:title>
  <dc:creator>Hannie Kwant</dc:creator>
  <cp:lastModifiedBy>Hannie Kwant</cp:lastModifiedBy>
  <cp:revision>2</cp:revision>
  <dcterms:created xsi:type="dcterms:W3CDTF">2016-11-21T09:29:11Z</dcterms:created>
  <dcterms:modified xsi:type="dcterms:W3CDTF">2016-11-21T11:45:51Z</dcterms:modified>
</cp:coreProperties>
</file>